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05" r:id="rId5"/>
    <p:sldId id="303" r:id="rId6"/>
    <p:sldId id="321" r:id="rId7"/>
    <p:sldId id="328" r:id="rId8"/>
    <p:sldId id="327" r:id="rId9"/>
    <p:sldId id="317" r:id="rId10"/>
    <p:sldId id="314" r:id="rId11"/>
    <p:sldId id="315" r:id="rId12"/>
  </p:sldIdLst>
  <p:sldSz cx="10058400" cy="7772400"/>
  <p:notesSz cx="6934200" cy="9220200"/>
  <p:custDataLst>
    <p:tags r:id="rId15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29">
          <p15:clr>
            <a:srgbClr val="A4A3A4"/>
          </p15:clr>
        </p15:guide>
        <p15:guide id="14" pos="5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  <p:cmAuthor id="2" name="Allert, Danielle" initials="AD" lastIdx="3" clrIdx="2">
    <p:extLst>
      <p:ext uri="{19B8F6BF-5375-455C-9EA6-DF929625EA0E}">
        <p15:presenceInfo xmlns:p15="http://schemas.microsoft.com/office/powerpoint/2012/main" userId="S-1-5-21-1292428093-179605362-682003330-230803" providerId="AD"/>
      </p:ext>
    </p:extLst>
  </p:cmAuthor>
  <p:cmAuthor id="3" name="Palmieri, Anthony" initials="PA" lastIdx="1" clrIdx="3">
    <p:extLst>
      <p:ext uri="{19B8F6BF-5375-455C-9EA6-DF929625EA0E}">
        <p15:presenceInfo xmlns:p15="http://schemas.microsoft.com/office/powerpoint/2012/main" userId="S-1-5-21-1292428093-179605362-682003330-1726133" providerId="AD"/>
      </p:ext>
    </p:extLst>
  </p:cmAuthor>
  <p:cmAuthor id="4" name="O'Brien, Kevin" initials="OK" lastIdx="2" clrIdx="4">
    <p:extLst>
      <p:ext uri="{19B8F6BF-5375-455C-9EA6-DF929625EA0E}">
        <p15:presenceInfo xmlns:p15="http://schemas.microsoft.com/office/powerpoint/2012/main" userId="S-1-5-21-1292428093-179605362-682003330-4584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74"/>
    <a:srgbClr val="EC008C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72DFCD5-7AB9-49C3-8F67-01F66DF7ED81}" v="1" dt="2018-07-02T20:17:25.91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6995" autoAdjust="0"/>
  </p:normalViewPr>
  <p:slideViewPr>
    <p:cSldViewPr snapToGrid="0">
      <p:cViewPr varScale="1">
        <p:scale>
          <a:sx n="46" d="100"/>
          <a:sy n="46" d="100"/>
        </p:scale>
        <p:origin x="1728" y="40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29"/>
        <p:guide pos="52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3394" y="427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5/10/relationships/revisionInfo" Target="revisionInfo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8/1/2018</a:t>
            </a:fld>
            <a:endParaRPr lang="en-US" b="1" dirty="0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 dirty="0">
              <a:latin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 dirty="0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8/1/2018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 dirty="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 dirty="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 dirty="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c2.t-mobile.com/docs/DOC-438953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5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2"/>
          <a:srcRect b="21819"/>
          <a:stretch/>
        </p:blipFill>
        <p:spPr>
          <a:xfrm>
            <a:off x="2926081" y="2851998"/>
            <a:ext cx="3850438" cy="4572642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12704" y="492417"/>
            <a:ext cx="8744285" cy="2022875"/>
            <a:chOff x="609600" y="762000"/>
            <a:chExt cx="8744285" cy="2022875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3" y="1032275"/>
              <a:ext cx="7624867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RETAIL MOBILITY  </a:t>
              </a:r>
            </a:p>
            <a:p>
              <a:pPr>
                <a:spcBef>
                  <a:spcPts val="0"/>
                </a:spcBef>
              </a:pPr>
              <a:r>
                <a:rPr lang="en-US" sz="6600" dirty="0"/>
                <a:t>REMO</a:t>
              </a:r>
              <a:endParaRPr lang="en-US" sz="88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 dirty="0"/>
                  <a:t> - REMO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46498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4547" y="2695575"/>
            <a:ext cx="4692849" cy="4160992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89858" y="6738418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3</a:t>
                </a:fld>
                <a:r>
                  <a:rPr lang="en-US" sz="1400" dirty="0"/>
                  <a:t> - REMO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066800" y="1986598"/>
            <a:ext cx="4207747" cy="2554545"/>
          </a:xfrm>
          <a:prstGeom prst="rect">
            <a:avLst/>
          </a:prstGeom>
        </p:spPr>
        <p:txBody>
          <a:bodyPr wrap="square" rtlCol="0" anchor="t">
            <a:spAutoFit/>
          </a:bodyPr>
          <a:lstStyle/>
          <a:p>
            <a:pPr>
              <a:spcAft>
                <a:spcPts val="2400"/>
              </a:spcAft>
              <a:buClr>
                <a:schemeClr val="accent1"/>
              </a:buClr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Setting expectations</a:t>
            </a:r>
          </a:p>
          <a:p>
            <a:pPr marL="850265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Baseline knowledge</a:t>
            </a:r>
          </a:p>
          <a:p>
            <a:pPr marL="850265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Hands on training during Mobile Expert certification</a:t>
            </a:r>
          </a:p>
        </p:txBody>
      </p:sp>
    </p:spTree>
    <p:extLst>
      <p:ext uri="{BB962C8B-B14F-4D97-AF65-F5344CB8AC3E}">
        <p14:creationId xmlns:p14="http://schemas.microsoft.com/office/powerpoint/2010/main" val="3733664165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303548"/>
            <a:ext cx="4105656" cy="4572000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89858" y="6738418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4</a:t>
                </a:fld>
                <a:r>
                  <a:rPr lang="en-US" sz="1400" dirty="0"/>
                  <a:t> - REMO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781541" y="1923495"/>
            <a:ext cx="5009659" cy="323165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can it improve the customer experience?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Almost anything the desktop can do, REMO can do!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You’re mobile! </a:t>
            </a:r>
          </a:p>
          <a:p>
            <a:pPr>
              <a:spcAft>
                <a:spcPts val="2400"/>
              </a:spcAft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217917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85352" y="379505"/>
            <a:ext cx="4191000" cy="838200"/>
            <a:chOff x="185185" y="210818"/>
            <a:chExt cx="4950276" cy="917175"/>
          </a:xfrm>
        </p:grpSpPr>
        <p:sp>
          <p:nvSpPr>
            <p:cNvPr id="13" name="Rectangle 12"/>
            <p:cNvSpPr/>
            <p:nvPr/>
          </p:nvSpPr>
          <p:spPr>
            <a:xfrm>
              <a:off x="185185" y="429522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3563" y="210818"/>
              <a:ext cx="2590801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171722" y="666144"/>
              <a:ext cx="963739" cy="38913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67583" y="433313"/>
              <a:ext cx="2561617" cy="6946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9559" y="273325"/>
              <a:ext cx="4699642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DO IT YOURSELF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424459" y="615159"/>
            <a:ext cx="1795741" cy="621984"/>
            <a:chOff x="103381" y="198949"/>
            <a:chExt cx="5071309" cy="929044"/>
          </a:xfrm>
        </p:grpSpPr>
        <p:sp>
          <p:nvSpPr>
            <p:cNvPr id="30" name="Rectangle 29"/>
            <p:cNvSpPr/>
            <p:nvPr/>
          </p:nvSpPr>
          <p:spPr>
            <a:xfrm>
              <a:off x="103381" y="198949"/>
              <a:ext cx="2590802" cy="720586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613071" y="433313"/>
              <a:ext cx="2561619" cy="6946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9558" y="273326"/>
              <a:ext cx="4699641" cy="7861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 HR 40 MIN</a:t>
              </a:r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774880" y="1811898"/>
            <a:ext cx="3687392" cy="3967920"/>
            <a:chOff x="886248" y="1981200"/>
            <a:chExt cx="3295406" cy="2354422"/>
          </a:xfrm>
        </p:grpSpPr>
        <p:sp>
          <p:nvSpPr>
            <p:cNvPr id="26" name="Rectangle 25"/>
            <p:cNvSpPr/>
            <p:nvPr/>
          </p:nvSpPr>
          <p:spPr>
            <a:xfrm>
              <a:off x="886248" y="3933823"/>
              <a:ext cx="3238667" cy="401799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950516" y="2338078"/>
              <a:ext cx="3231138" cy="1922490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defTabSz="914099"/>
              <a:r>
                <a:rPr lang="en-US" sz="1600" dirty="0">
                  <a:solidFill>
                    <a:schemeClr val="bg1"/>
                  </a:solidFill>
                </a:rPr>
                <a:t>REMO Training Hub (</a:t>
              </a:r>
              <a:r>
                <a:rPr lang="en-US" sz="1600" dirty="0">
                  <a:solidFill>
                    <a:schemeClr val="bg1"/>
                  </a:solidFill>
                  <a:hlinkClick r:id="rId2"/>
                </a:rPr>
                <a:t>DOC-438953</a:t>
              </a:r>
              <a:r>
                <a:rPr lang="en-US" sz="1600" dirty="0">
                  <a:solidFill>
                    <a:schemeClr val="bg1"/>
                  </a:solidFill>
                </a:rPr>
                <a:t>)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Access Accounts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Basic Navigation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Multitasking apps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Bill Payments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Billing Details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Accessories, airtime, and SIM card purchases 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886248" y="1981200"/>
              <a:ext cx="3238667" cy="435297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rPr>
                <a:t>REVIEW 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6" name="Group 5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60" name="Rectangle 5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1" name="Rectangle 6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2" name="Rectangle 6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5</a:t>
                </a:fld>
                <a:r>
                  <a:rPr lang="en-US" sz="1400" dirty="0"/>
                  <a:t> - REMO</a:t>
                </a:r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152449F8-14AA-4528-BC66-CA8377EB2CCF}"/>
              </a:ext>
            </a:extLst>
          </p:cNvPr>
          <p:cNvGrpSpPr/>
          <p:nvPr/>
        </p:nvGrpSpPr>
        <p:grpSpPr>
          <a:xfrm>
            <a:off x="5602913" y="1810496"/>
            <a:ext cx="3565769" cy="3969322"/>
            <a:chOff x="886248" y="1981200"/>
            <a:chExt cx="3295406" cy="2370980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376F2D5-8DFC-451C-AD1E-77436921B20D}"/>
                </a:ext>
              </a:extLst>
            </p:cNvPr>
            <p:cNvSpPr/>
            <p:nvPr/>
          </p:nvSpPr>
          <p:spPr>
            <a:xfrm>
              <a:off x="886248" y="3950381"/>
              <a:ext cx="3238667" cy="401799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803A910F-A489-4C25-AA19-B67618879D74}"/>
                </a:ext>
              </a:extLst>
            </p:cNvPr>
            <p:cNvSpPr/>
            <p:nvPr/>
          </p:nvSpPr>
          <p:spPr bwMode="auto">
            <a:xfrm>
              <a:off x="950515" y="2338079"/>
              <a:ext cx="3231139" cy="1942081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defTabSz="914099"/>
              <a:r>
                <a:rPr lang="en-US" sz="1600" dirty="0">
                  <a:solidFill>
                    <a:schemeClr val="bg1"/>
                  </a:solidFill>
                </a:rPr>
                <a:t>WBT: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Retail Mobility (REMO)</a:t>
              </a:r>
            </a:p>
            <a:p>
              <a:pPr defTabSz="914099"/>
              <a:endParaRPr lang="en-US" sz="1600" dirty="0">
                <a:solidFill>
                  <a:schemeClr val="bg1"/>
                </a:solidFill>
              </a:endParaRPr>
            </a:p>
            <a:p>
              <a:pPr defTabSz="914099"/>
              <a:r>
                <a:rPr lang="en-US" sz="1600" dirty="0">
                  <a:solidFill>
                    <a:schemeClr val="bg1"/>
                  </a:solidFill>
                </a:rPr>
                <a:t>Videos: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REMO Bill Payment 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REMO Accessory Sale 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REMO Postpaid Activation 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REMO Prepaid Activation </a:t>
              </a:r>
            </a:p>
            <a:p>
              <a:pPr marL="117475" indent="-117475" defTabSz="914099">
                <a:buFont typeface="Arial" panose="020B0604020202020204" pitchFamily="34" charset="0"/>
                <a:buChar char="•"/>
              </a:pPr>
              <a:r>
                <a:rPr lang="en-US" sz="1600" dirty="0">
                  <a:solidFill>
                    <a:schemeClr val="bg1"/>
                  </a:solidFill>
                </a:rPr>
                <a:t>REMO JUMP! Upgrade with EIP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96CB7E60-ED85-43B4-ABAF-BCBF8191941B}"/>
                </a:ext>
              </a:extLst>
            </p:cNvPr>
            <p:cNvSpPr/>
            <p:nvPr/>
          </p:nvSpPr>
          <p:spPr bwMode="auto">
            <a:xfrm>
              <a:off x="886248" y="1981200"/>
              <a:ext cx="3238667" cy="435297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rPr>
                <a:t>COMPLETE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47342574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/>
          <a:srcRect t="38900" b="-1"/>
          <a:stretch/>
        </p:blipFill>
        <p:spPr>
          <a:xfrm>
            <a:off x="0" y="0"/>
            <a:ext cx="10058400" cy="2895600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230712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28600" y="3147857"/>
            <a:ext cx="9525000" cy="337015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will having access to this information benefit you?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does utilizing REMO remove barriers during a customer interaction?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information can you access from REMO to perform an effective account audit?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Why is it important to be knowledgeable about the tools, resources, and transactions on the REMO tablet?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6</a:t>
                </a:fld>
                <a:r>
                  <a:rPr lang="en-US" sz="1400" dirty="0"/>
                  <a:t> - REMO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1876860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10.0&quot;&gt;&lt;object type=&quot;1&quot; unique_id=&quot;10001&quot;&gt;&lt;object type=&quot;8&quot; unique_id=&quot;10002&quot;&gt;&lt;/object&gt;&lt;object type=&quot;2&quot; unique_id=&quot;10003&quot;&gt;&lt;object type=&quot;3&quot; unique_id=&quot;1071880&quot;&gt;&lt;property id=&quot;20148&quot; value=&quot;5&quot;/&gt;&lt;property id=&quot;20300&quot; value=&quot;Slide 2&quot;/&gt;&lt;property id=&quot;20307&quot; value=&quot;303&quot;/&gt;&lt;/object&gt;&lt;object type=&quot;3&quot; unique_id=&quot;1071882&quot;&gt;&lt;property id=&quot;20148&quot; value=&quot;5&quot;/&gt;&lt;property id=&quot;20300&quot; value=&quot;Slide 1&quot;/&gt;&lt;property id=&quot;20307&quot; value=&quot;305&quot;/&gt;&lt;/object&gt;&lt;object type=&quot;3&quot; unique_id=&quot;1071884&quot;&gt;&lt;property id=&quot;20148&quot; value=&quot;5&quot;/&gt;&lt;property id=&quot;20300&quot; value=&quot;Slide 3&quot;/&gt;&lt;property id=&quot;20307&quot; value=&quot;321&quot;/&gt;&lt;/object&gt;&lt;object type=&quot;3&quot; unique_id=&quot;1071892&quot;&gt;&lt;property id=&quot;20148&quot; value=&quot;5&quot;/&gt;&lt;property id=&quot;20300&quot; value=&quot;Slide 6&quot;/&gt;&lt;property id=&quot;20307&quot; value=&quot;317&quot;/&gt;&lt;/object&gt;&lt;object type=&quot;3&quot; unique_id=&quot;1071893&quot;&gt;&lt;property id=&quot;20148&quot; value=&quot;5&quot;/&gt;&lt;property id=&quot;20300&quot; value=&quot;Slide 7&quot;/&gt;&lt;property id=&quot;20307&quot; value=&quot;314&quot;/&gt;&lt;/object&gt;&lt;object type=&quot;3&quot; unique_id=&quot;1071894&quot;&gt;&lt;property id=&quot;20148&quot; value=&quot;5&quot;/&gt;&lt;property id=&quot;20300&quot; value=&quot;Slide 8&quot;/&gt;&lt;property id=&quot;20307&quot; value=&quot;315&quot;/&gt;&lt;/object&gt;&lt;object type=&quot;3&quot; unique_id=&quot;1071990&quot;&gt;&lt;property id=&quot;20148&quot; value=&quot;5&quot;/&gt;&lt;property id=&quot;20300&quot; value=&quot;Slide 5&quot;/&gt;&lt;property id=&quot;20307&quot; value=&quot;327&quot;/&gt;&lt;/object&gt;&lt;object type=&quot;3&quot; unique_id=&quot;1072243&quot;&gt;&lt;property id=&quot;20148&quot; value=&quot;5&quot;/&gt;&lt;property id=&quot;20300&quot; value=&quot;Slide 4&quot;/&gt;&lt;property id=&quot;20307&quot; value=&quot;328&quot;/&gt;&lt;/object&gt;&lt;/object&gt;&lt;/object&gt;&lt;/database&gt;"/>
  <p:tag name="SECTOMILLISECCONVERTED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22289C8-FDB1-4CAE-9C73-F6BE85124999}">
  <ds:schemaRefs>
    <ds:schemaRef ds:uri="http://schemas.microsoft.com/office/infopath/2007/PartnerControls"/>
    <ds:schemaRef ds:uri="5e9b776e-d912-43ff-9491-1013a5e9c2fc"/>
    <ds:schemaRef ds:uri="http://www.w3.org/XML/1998/namespace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0bf914e1-08b8-4965-b6e1-099f4b495665"/>
    <ds:schemaRef ds:uri="http://schemas.microsoft.com/office/2006/metadata/properties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6DCCFE4D-692A-4D69-A864-F0DAEBFDE93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394</TotalTime>
  <Words>227</Words>
  <Application>Microsoft Office PowerPoint</Application>
  <PresentationFormat>Custom</PresentationFormat>
  <Paragraphs>46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Arial Black</vt:lpstr>
      <vt:lpstr>Arial Bold</vt:lpstr>
      <vt:lpstr>Arial Rounded MT Bold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Palmieri, Anthony</dc:creator>
  <cp:lastModifiedBy>Palmieri, Anthony</cp:lastModifiedBy>
  <cp:revision>18</cp:revision>
  <dcterms:modified xsi:type="dcterms:W3CDTF">2018-08-01T22:33:14Z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</Properties>
</file>

<file path=docProps/thumbnail.jpeg>
</file>